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5781"/>
  </p:normalViewPr>
  <p:slideViewPr>
    <p:cSldViewPr snapToGrid="0">
      <p:cViewPr>
        <p:scale>
          <a:sx n="95" d="100"/>
          <a:sy n="95" d="100"/>
        </p:scale>
        <p:origin x="60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4856" y="556154"/>
            <a:ext cx="16764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56" y="556154"/>
            <a:ext cx="16764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1616543" y="245700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285038" y="88056"/>
            <a:ext cx="602541" cy="46809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952549" y="88056"/>
            <a:ext cx="611430" cy="4836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3293900" y="556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3293899" y="2135420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3446300" y="7085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3317379" y="4017168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3293614" y="5509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3256804" y="7156852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3242427" y="8678883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1437</TotalTime>
  <Words>1</Words>
  <Application>Microsoft Macintosh PowerPoint</Application>
  <PresentationFormat>Custom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11</cp:revision>
  <dcterms:created xsi:type="dcterms:W3CDTF">2022-12-20T13:39:35Z</dcterms:created>
  <dcterms:modified xsi:type="dcterms:W3CDTF">2023-01-11T11:42:30Z</dcterms:modified>
</cp:coreProperties>
</file>